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2"/>
    <p:restoredTop sz="94718"/>
  </p:normalViewPr>
  <p:slideViewPr>
    <p:cSldViewPr snapToGrid="0">
      <p:cViewPr varScale="1">
        <p:scale>
          <a:sx n="82" d="100"/>
          <a:sy n="82" d="100"/>
        </p:scale>
        <p:origin x="184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86E83A-1819-C13E-B7C4-2DBFF3E2F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57AB698-2184-ED20-F990-ED9656B83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CBA09B-A221-D86F-0274-86EEBE37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A43665-3C74-3AFC-3D54-4C50A42D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DA5F2-AAD6-F291-1911-A57BCAF9D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38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3FE9C9-A4F0-CF54-33A0-671A4F9E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BFBEC6-C171-79A4-40E0-21B72566E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F971A7-15D6-AB3E-C9B0-1A6B77B5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A87A1A-C0A1-541D-1561-B9766569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64D765-C4D2-3B98-8B92-B6A1D96BD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79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DD728F-CFB0-AFE2-FD20-7649238E0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159AA7-7ECC-C23A-2D42-606E5B165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C8FF6D-479E-267E-4CCA-DE2583CEE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D7EDEB-D613-71EE-38F5-73942A2E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F75A76-A0FE-8D25-47E9-F4FDC51C6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79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F3EAE9-297C-72F4-A818-21F492EAF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3D28AB-6578-704C-0B08-134A1C8C9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E149E-0948-1B6C-DC66-B7A98510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E4E3F3-7012-0BB0-5EFA-9675E4D2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100ED-83E7-F3B2-D213-BEBB4DC8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07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042096-B94C-353F-470F-575E71A08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D4CB93-2059-719C-C13A-9784BDB20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34F4D0-45E7-5968-2F7B-1FBE36DD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0D9B4B-7170-8922-1C7C-3933AF8B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6C93D1-5E97-8244-982B-A6C4AC9B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28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490675-6BC1-F142-0D05-9DE2A4B9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25FF28-E43A-7746-93BC-9B1630CC3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5D515B-DBFB-D7BA-32E7-0F2FA9876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56172C-B26B-6E7A-4890-81DBC205D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C01D72-6838-7383-E453-1C9703A3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66F3D9-0B8F-1511-A20B-D7C7CD0B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47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4BDC68-FF23-0CB0-EBD3-6491EBE7A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3919D6-5058-8D40-B459-4F8E273F2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1B76CE-C0B4-56B6-EFF3-C4846ABA3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32AC56-C627-8333-70E3-4A5A015C9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86CB69-D6C0-3E3D-8580-64CEFAFD5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642715-F9F7-6029-5ECB-AAE35DFEE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78776E-07AB-DE70-BF26-EBA7D6DCC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B0FB8FC-AD08-521B-FF5C-DB1CCF1B1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6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B0B5B-EBFF-A4DC-4B40-95717B2B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2F0950-9F6E-4D71-6B94-6074BB665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6CD642-BABF-ACF9-D5B4-AC5DD194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B64A3B-7B83-87DC-FA4F-03C8B0BC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34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D1290E-06ED-77D5-4777-1FDBB652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BABBBB1-72BE-7AFE-B1E8-365450BA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9BE3C3-C6F1-C909-FC88-C8277102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90A22-CE4C-E8D8-8D5B-F80EA24FC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C115B5-F937-A33B-67E2-D4839FCD5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E09A32-5BE4-9CDD-E5D2-A3578B0EF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07A695-AE2B-9908-D360-7BBF927C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00630D-2440-169B-1588-A668B27E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209424-0576-6389-E3AA-9EA7BC959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34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6F07F-ED1F-C5B3-87CE-2912F0D2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14A798-5269-14F5-646B-F9ED02BD6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E82C46-8A55-D517-1EC8-0F7AB9B7E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502883-4010-8A70-984C-1FAEC0BB1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9DBF28-7466-5DCD-5048-ABCC41AD1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6904E9-1403-DC3C-E512-C9706C8B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7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6C804C5-7249-044B-49A8-C5E37AFD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6DDD7A-91F4-D816-963E-73D163F2F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73669F-7169-D68D-F612-27EB19210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F569-E4BF-A140-8A3F-D946DF63B412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513466-5939-1D63-A109-671F4FF67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1F22AC-89E6-7297-14BA-DB37E1C97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02F6-D7A6-864B-8116-F9442B93DF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409BC390-8BC6-ABA2-D3AD-807652845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090" y="304876"/>
            <a:ext cx="8539819" cy="6553124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DD9157-3623-3202-A9D4-50E2EDED18B0}"/>
              </a:ext>
            </a:extLst>
          </p:cNvPr>
          <p:cNvSpPr/>
          <p:nvPr/>
        </p:nvSpPr>
        <p:spPr>
          <a:xfrm>
            <a:off x="3440624" y="1851660"/>
            <a:ext cx="4572000" cy="26631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45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595AD9C8-D019-5A89-B6B1-CFFB88919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674" b="34884"/>
          <a:stretch/>
        </p:blipFill>
        <p:spPr>
          <a:xfrm>
            <a:off x="1826090" y="3429000"/>
            <a:ext cx="8539819" cy="114300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D9800A-DA89-88EE-FCA9-43D10B44A68B}"/>
              </a:ext>
            </a:extLst>
          </p:cNvPr>
          <p:cNvSpPr/>
          <p:nvPr/>
        </p:nvSpPr>
        <p:spPr>
          <a:xfrm>
            <a:off x="3440624" y="3936568"/>
            <a:ext cx="4572000" cy="5782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1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A8AF351C-241F-7C10-F5E6-7992B97BCF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633"/>
          <a:stretch/>
        </p:blipFill>
        <p:spPr>
          <a:xfrm>
            <a:off x="1826090" y="4584526"/>
            <a:ext cx="8539819" cy="212103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DDA654C-724D-1A9A-9BA1-2EAA1ED92508}"/>
              </a:ext>
            </a:extLst>
          </p:cNvPr>
          <p:cNvSpPr/>
          <p:nvPr/>
        </p:nvSpPr>
        <p:spPr>
          <a:xfrm>
            <a:off x="3022170" y="4690042"/>
            <a:ext cx="4572000" cy="8893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58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Macintosh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TBM 新田徳豊</dc:creator>
  <cp:lastModifiedBy>TBM 新田徳豊</cp:lastModifiedBy>
  <cp:revision>2</cp:revision>
  <dcterms:created xsi:type="dcterms:W3CDTF">2023-01-06T05:51:00Z</dcterms:created>
  <dcterms:modified xsi:type="dcterms:W3CDTF">2023-01-06T06:18:13Z</dcterms:modified>
</cp:coreProperties>
</file>